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63" r:id="rId2"/>
    <p:sldId id="260" r:id="rId3"/>
  </p:sldIdLst>
  <p:sldSz cx="6858000" cy="102457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574"/>
  </p:normalViewPr>
  <p:slideViewPr>
    <p:cSldViewPr snapToGrid="0" snapToObjects="1">
      <p:cViewPr varScale="1">
        <p:scale>
          <a:sx n="80" d="100"/>
          <a:sy n="80" d="100"/>
        </p:scale>
        <p:origin x="36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95538" y="1143000"/>
            <a:ext cx="206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6790"/>
            <a:ext cx="5829300" cy="356703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1378"/>
            <a:ext cx="5143500" cy="24736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5490"/>
            <a:ext cx="1478756" cy="86827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5490"/>
            <a:ext cx="4350544" cy="86827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4319"/>
            <a:ext cx="5915025" cy="426193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56575"/>
            <a:ext cx="5915025" cy="224125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5492"/>
            <a:ext cx="5915025" cy="19803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1627"/>
            <a:ext cx="2901255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2536"/>
            <a:ext cx="2901255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1627"/>
            <a:ext cx="2915543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2536"/>
            <a:ext cx="2915543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5197"/>
            <a:ext cx="3471863" cy="72811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5197"/>
            <a:ext cx="3471863" cy="728110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5492"/>
            <a:ext cx="5915025" cy="1980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27450"/>
            <a:ext cx="5915025" cy="65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496271"/>
            <a:ext cx="2314575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0" y="-1"/>
            <a:ext cx="7001288" cy="102531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40370-7C61-7E48-A9EE-BBF31FEBFE4C}"/>
              </a:ext>
            </a:extLst>
          </p:cNvPr>
          <p:cNvSpPr txBox="1"/>
          <p:nvPr/>
        </p:nvSpPr>
        <p:spPr>
          <a:xfrm>
            <a:off x="290247" y="-400451"/>
            <a:ext cx="6580414" cy="4108817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000" b="1" dirty="0">
                <a:effectLst/>
                <a:latin typeface="TheSans B7Bold" charset="0"/>
                <a:ea typeface="TheSans B7Bold" charset="0"/>
                <a:cs typeface="TheSans B7Bold" charset="0"/>
              </a:rPr>
              <a:t>Universal  Patterns</a:t>
            </a:r>
            <a:br>
              <a:rPr lang="en-US" sz="4800" b="1" dirty="0">
                <a:effectLst/>
                <a:latin typeface="TheSans B7Bold" charset="0"/>
                <a:ea typeface="TheSans B7Bold" charset="0"/>
                <a:cs typeface="TheSans B7Bold" charset="0"/>
              </a:rPr>
            </a:br>
            <a:r>
              <a:rPr lang="en-US" sz="4800" b="1" dirty="0">
                <a:effectLst/>
                <a:latin typeface="TheSans B7Bold" charset="0"/>
                <a:ea typeface="TheSans B7Bold" charset="0"/>
                <a:cs typeface="TheSans B7Bold" charset="0"/>
              </a:rPr>
              <a:t>of Design Dynamics</a:t>
            </a:r>
            <a:endParaRPr lang="en-US" sz="48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Željko Obrenović</a:t>
            </a: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Erik Stolterman</a:t>
            </a:r>
          </a:p>
        </p:txBody>
      </p:sp>
    </p:spTree>
    <p:extLst>
      <p:ext uri="{BB962C8B-B14F-4D97-AF65-F5344CB8AC3E}">
        <p14:creationId xmlns:p14="http://schemas.microsoft.com/office/powerpoint/2010/main" val="60760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64" y="-18257"/>
            <a:ext cx="6855236" cy="10313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2535">
            <a:off x="-1753747" y="137965"/>
            <a:ext cx="5033177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Design</a:t>
            </a:r>
          </a:p>
        </p:txBody>
      </p:sp>
      <p:sp>
        <p:nvSpPr>
          <p:cNvPr id="7" name="TextBox 6"/>
          <p:cNvSpPr txBox="1"/>
          <p:nvPr/>
        </p:nvSpPr>
        <p:spPr>
          <a:xfrm rot="1743297">
            <a:off x="3165183" y="1055236"/>
            <a:ext cx="3513414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Instability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1040431" y="9330049"/>
            <a:ext cx="5563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Željko Obrenović</a:t>
            </a:r>
          </a:p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Erik Stolterman</a:t>
            </a:r>
          </a:p>
        </p:txBody>
      </p:sp>
      <p:sp>
        <p:nvSpPr>
          <p:cNvPr id="13" name="TextBox 12"/>
          <p:cNvSpPr txBox="1"/>
          <p:nvPr/>
        </p:nvSpPr>
        <p:spPr>
          <a:xfrm rot="1087381">
            <a:off x="724376" y="2329840"/>
            <a:ext cx="5412012" cy="52322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Notes on Design Complexity</a:t>
            </a: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971</TotalTime>
  <Words>8</Words>
  <Application>Microsoft Macintosh PowerPoint</Application>
  <PresentationFormat>Custom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Al Nile</vt:lpstr>
      <vt:lpstr>American Typewriter</vt:lpstr>
      <vt:lpstr>Arial</vt:lpstr>
      <vt:lpstr>Calibri</vt:lpstr>
      <vt:lpstr>Calibri Light</vt:lpstr>
      <vt:lpstr>TheSans B2ExtraLight</vt:lpstr>
      <vt:lpstr>TheSans B7Bold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43</cp:revision>
  <dcterms:created xsi:type="dcterms:W3CDTF">2016-06-21T11:43:05Z</dcterms:created>
  <dcterms:modified xsi:type="dcterms:W3CDTF">2018-02-23T20:51:58Z</dcterms:modified>
</cp:coreProperties>
</file>